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6" r:id="rId1"/>
  </p:sldMasterIdLst>
  <p:sldIdLst>
    <p:sldId id="256" r:id="rId2"/>
    <p:sldId id="263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4" r:id="rId11"/>
    <p:sldId id="271" r:id="rId12"/>
    <p:sldId id="272" r:id="rId13"/>
    <p:sldId id="27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C604CA-504B-DD49-9718-818B75089243}" type="doc">
      <dgm:prSet loTypeId="urn:microsoft.com/office/officeart/2005/8/layout/vList4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4AE02E6-15BC-E247-8274-8155EB87986B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We use GitHub to track code changes, manage versions, and collaborate on code development.</a:t>
          </a:r>
        </a:p>
      </dgm:t>
    </dgm:pt>
    <dgm:pt modelId="{770D187A-1ABA-3349-A690-EEEB4AFA3DF8}" type="parTrans" cxnId="{DC63E63A-2BBD-514E-B889-96A8C5E087A3}">
      <dgm:prSet/>
      <dgm:spPr/>
      <dgm:t>
        <a:bodyPr/>
        <a:lstStyle/>
        <a:p>
          <a:endParaRPr lang="en-US"/>
        </a:p>
      </dgm:t>
    </dgm:pt>
    <dgm:pt modelId="{E4DE65F1-60DA-514E-A297-A5E9D9737479}" type="sibTrans" cxnId="{DC63E63A-2BBD-514E-B889-96A8C5E087A3}">
      <dgm:prSet/>
      <dgm:spPr/>
      <dgm:t>
        <a:bodyPr/>
        <a:lstStyle/>
        <a:p>
          <a:endParaRPr lang="en-US"/>
        </a:p>
      </dgm:t>
    </dgm:pt>
    <dgm:pt modelId="{A8E7E1FA-0846-6B43-A11A-A73D7C0FCEBC}">
      <dgm:prSet/>
      <dgm:spPr/>
      <dgm:t>
        <a:bodyPr/>
        <a:lstStyle/>
        <a:p>
          <a:r>
            <a:rPr lang="en-US" b="1"/>
            <a:t>Microsoft Office: </a:t>
          </a:r>
        </a:p>
        <a:p>
          <a:r>
            <a:rPr lang="en-US"/>
            <a:t>Document creation and project management</a:t>
          </a:r>
        </a:p>
      </dgm:t>
    </dgm:pt>
    <dgm:pt modelId="{7C5C8383-9205-5E4C-8A48-872AD5D22FFC}" type="parTrans" cxnId="{1B13C12E-A7AF-8142-953F-E28C371AAFE1}">
      <dgm:prSet/>
      <dgm:spPr/>
      <dgm:t>
        <a:bodyPr/>
        <a:lstStyle/>
        <a:p>
          <a:endParaRPr lang="en-US"/>
        </a:p>
      </dgm:t>
    </dgm:pt>
    <dgm:pt modelId="{4516F3FC-337D-6C4B-88BE-CBF0A89FDB22}" type="sibTrans" cxnId="{1B13C12E-A7AF-8142-953F-E28C371AAFE1}">
      <dgm:prSet/>
      <dgm:spPr/>
      <dgm:t>
        <a:bodyPr/>
        <a:lstStyle/>
        <a:p>
          <a:endParaRPr lang="en-US"/>
        </a:p>
      </dgm:t>
    </dgm:pt>
    <dgm:pt modelId="{B7E6A37C-9628-D445-A48D-1398EB808ACD}">
      <dgm:prSet/>
      <dgm:spPr>
        <a:solidFill>
          <a:schemeClr val="accent4">
            <a:alpha val="39844"/>
          </a:schemeClr>
        </a:solidFill>
      </dgm:spPr>
      <dgm:t>
        <a:bodyPr/>
        <a:lstStyle/>
        <a:p>
          <a:r>
            <a:rPr lang="en-US"/>
            <a:t>We use Microsoft Office tools like Word and PowerPoint for documentation, reports, and team collaboration.</a:t>
          </a:r>
        </a:p>
      </dgm:t>
    </dgm:pt>
    <dgm:pt modelId="{DF226AE7-AEDC-2140-89EB-1FC4B59C319F}" type="parTrans" cxnId="{1CD65984-6589-F043-AC45-A7228741B318}">
      <dgm:prSet/>
      <dgm:spPr/>
      <dgm:t>
        <a:bodyPr/>
        <a:lstStyle/>
        <a:p>
          <a:endParaRPr lang="en-US"/>
        </a:p>
      </dgm:t>
    </dgm:pt>
    <dgm:pt modelId="{F3620C1C-A091-6442-BB85-53C965B88013}" type="sibTrans" cxnId="{1CD65984-6589-F043-AC45-A7228741B318}">
      <dgm:prSet/>
      <dgm:spPr/>
      <dgm:t>
        <a:bodyPr/>
        <a:lstStyle/>
        <a:p>
          <a:endParaRPr lang="en-US"/>
        </a:p>
      </dgm:t>
    </dgm:pt>
    <dgm:pt modelId="{4F6A5B1D-2321-7A43-8DF1-9EB5E034C9A0}">
      <dgm:prSet/>
      <dgm:spPr>
        <a:solidFill>
          <a:schemeClr val="accent3"/>
        </a:solidFill>
      </dgm:spPr>
      <dgm:t>
        <a:bodyPr/>
        <a:lstStyle/>
        <a:p>
          <a:r>
            <a:rPr lang="en-US" b="1" err="1"/>
            <a:t>Github</a:t>
          </a:r>
          <a:r>
            <a:rPr lang="en-US" b="1"/>
            <a:t>:</a:t>
          </a:r>
          <a:r>
            <a:rPr lang="en-US"/>
            <a:t> </a:t>
          </a:r>
        </a:p>
        <a:p>
          <a:r>
            <a:rPr lang="en-US"/>
            <a:t>Code Management and Version Control</a:t>
          </a:r>
        </a:p>
      </dgm:t>
    </dgm:pt>
    <dgm:pt modelId="{07FDADF1-39C7-F24D-AC7C-B31236744EB6}" type="sibTrans" cxnId="{A7BE32FB-5920-7147-A55F-EEC879D429E4}">
      <dgm:prSet/>
      <dgm:spPr/>
      <dgm:t>
        <a:bodyPr/>
        <a:lstStyle/>
        <a:p>
          <a:endParaRPr lang="en-US"/>
        </a:p>
      </dgm:t>
    </dgm:pt>
    <dgm:pt modelId="{A6723765-207B-084D-A844-F739353C1E8F}" type="parTrans" cxnId="{A7BE32FB-5920-7147-A55F-EEC879D429E4}">
      <dgm:prSet/>
      <dgm:spPr/>
      <dgm:t>
        <a:bodyPr/>
        <a:lstStyle/>
        <a:p>
          <a:endParaRPr lang="en-US"/>
        </a:p>
      </dgm:t>
    </dgm:pt>
    <dgm:pt modelId="{FF931BEA-3C5F-4946-B46A-721F781BDAAB}" type="pres">
      <dgm:prSet presAssocID="{83C604CA-504B-DD49-9718-818B75089243}" presName="linear" presStyleCnt="0">
        <dgm:presLayoutVars>
          <dgm:dir/>
          <dgm:resizeHandles val="exact"/>
        </dgm:presLayoutVars>
      </dgm:prSet>
      <dgm:spPr/>
    </dgm:pt>
    <dgm:pt modelId="{A1004B91-2AD7-BA4B-8465-713D6802B074}" type="pres">
      <dgm:prSet presAssocID="{4F6A5B1D-2321-7A43-8DF1-9EB5E034C9A0}" presName="comp" presStyleCnt="0"/>
      <dgm:spPr/>
    </dgm:pt>
    <dgm:pt modelId="{4A626F11-CD7C-4548-971F-4FA4BFC18624}" type="pres">
      <dgm:prSet presAssocID="{4F6A5B1D-2321-7A43-8DF1-9EB5E034C9A0}" presName="box" presStyleLbl="node1" presStyleIdx="0" presStyleCnt="2"/>
      <dgm:spPr/>
    </dgm:pt>
    <dgm:pt modelId="{D67BED09-A7A4-B243-AD4F-E88069E270E6}" type="pres">
      <dgm:prSet presAssocID="{4F6A5B1D-2321-7A43-8DF1-9EB5E034C9A0}" presName="img" presStyleLbl="fgImgPlace1" presStyleIdx="0" presStyleCnt="2"/>
      <dgm:spPr>
        <a:noFill/>
        <a:ln>
          <a:noFill/>
        </a:ln>
      </dgm:spPr>
    </dgm:pt>
    <dgm:pt modelId="{A64999D5-E9B2-CF4C-A3C6-52B0CD5289A2}" type="pres">
      <dgm:prSet presAssocID="{4F6A5B1D-2321-7A43-8DF1-9EB5E034C9A0}" presName="text" presStyleLbl="node1" presStyleIdx="0" presStyleCnt="2">
        <dgm:presLayoutVars>
          <dgm:bulletEnabled val="1"/>
        </dgm:presLayoutVars>
      </dgm:prSet>
      <dgm:spPr/>
    </dgm:pt>
    <dgm:pt modelId="{AD0A7B6C-C7E8-E945-AF42-6EE1263BB6B4}" type="pres">
      <dgm:prSet presAssocID="{07FDADF1-39C7-F24D-AC7C-B31236744EB6}" presName="spacer" presStyleCnt="0"/>
      <dgm:spPr/>
    </dgm:pt>
    <dgm:pt modelId="{FFB020DF-BA56-4F4E-AA2F-8DC08A120C85}" type="pres">
      <dgm:prSet presAssocID="{A8E7E1FA-0846-6B43-A11A-A73D7C0FCEBC}" presName="comp" presStyleCnt="0"/>
      <dgm:spPr/>
    </dgm:pt>
    <dgm:pt modelId="{C438E617-6AE6-5D48-8324-19477482E8FF}" type="pres">
      <dgm:prSet presAssocID="{A8E7E1FA-0846-6B43-A11A-A73D7C0FCEBC}" presName="box" presStyleLbl="node1" presStyleIdx="1" presStyleCnt="2"/>
      <dgm:spPr/>
    </dgm:pt>
    <dgm:pt modelId="{0BE910D4-0EE0-BE43-8EBC-1DE9AB08A420}" type="pres">
      <dgm:prSet presAssocID="{A8E7E1FA-0846-6B43-A11A-A73D7C0FCEBC}" presName="img" presStyleLbl="fgImgPlace1" presStyleIdx="1" presStyleCnt="2" custLinFactNeighborY="-2400"/>
      <dgm:spPr>
        <a:prstGeom prst="roundRect">
          <a:avLst/>
        </a:prstGeom>
        <a:noFill/>
        <a:ln>
          <a:noFill/>
        </a:ln>
      </dgm:spPr>
    </dgm:pt>
    <dgm:pt modelId="{19696A80-128B-A440-A0D6-E85DE4C723A6}" type="pres">
      <dgm:prSet presAssocID="{A8E7E1FA-0846-6B43-A11A-A73D7C0FCEBC}" presName="text" presStyleLbl="node1" presStyleIdx="1" presStyleCnt="2">
        <dgm:presLayoutVars>
          <dgm:bulletEnabled val="1"/>
        </dgm:presLayoutVars>
      </dgm:prSet>
      <dgm:spPr/>
    </dgm:pt>
  </dgm:ptLst>
  <dgm:cxnLst>
    <dgm:cxn modelId="{9E1CA91F-3183-0846-B22B-0C33C7C5B562}" type="presOf" srcId="{B7E6A37C-9628-D445-A48D-1398EB808ACD}" destId="{19696A80-128B-A440-A0D6-E85DE4C723A6}" srcOrd="1" destOrd="1" presId="urn:microsoft.com/office/officeart/2005/8/layout/vList4"/>
    <dgm:cxn modelId="{B7911A2A-00C8-8646-BD74-46BD0295DA4F}" type="presOf" srcId="{A8E7E1FA-0846-6B43-A11A-A73D7C0FCEBC}" destId="{C438E617-6AE6-5D48-8324-19477482E8FF}" srcOrd="0" destOrd="0" presId="urn:microsoft.com/office/officeart/2005/8/layout/vList4"/>
    <dgm:cxn modelId="{1B13C12E-A7AF-8142-953F-E28C371AAFE1}" srcId="{83C604CA-504B-DD49-9718-818B75089243}" destId="{A8E7E1FA-0846-6B43-A11A-A73D7C0FCEBC}" srcOrd="1" destOrd="0" parTransId="{7C5C8383-9205-5E4C-8A48-872AD5D22FFC}" sibTransId="{4516F3FC-337D-6C4B-88BE-CBF0A89FDB22}"/>
    <dgm:cxn modelId="{DC63E63A-2BBD-514E-B889-96A8C5E087A3}" srcId="{4F6A5B1D-2321-7A43-8DF1-9EB5E034C9A0}" destId="{74AE02E6-15BC-E247-8274-8155EB87986B}" srcOrd="0" destOrd="0" parTransId="{770D187A-1ABA-3349-A690-EEEB4AFA3DF8}" sibTransId="{E4DE65F1-60DA-514E-A297-A5E9D9737479}"/>
    <dgm:cxn modelId="{0F828C68-08F5-3D47-8366-978690DB57BE}" type="presOf" srcId="{A8E7E1FA-0846-6B43-A11A-A73D7C0FCEBC}" destId="{19696A80-128B-A440-A0D6-E85DE4C723A6}" srcOrd="1" destOrd="0" presId="urn:microsoft.com/office/officeart/2005/8/layout/vList4"/>
    <dgm:cxn modelId="{E46DD96B-7C6E-EE41-9F42-587D44A84963}" type="presOf" srcId="{4F6A5B1D-2321-7A43-8DF1-9EB5E034C9A0}" destId="{4A626F11-CD7C-4548-971F-4FA4BFC18624}" srcOrd="0" destOrd="0" presId="urn:microsoft.com/office/officeart/2005/8/layout/vList4"/>
    <dgm:cxn modelId="{116D2674-29B5-1543-82BF-973276393848}" type="presOf" srcId="{74AE02E6-15BC-E247-8274-8155EB87986B}" destId="{A64999D5-E9B2-CF4C-A3C6-52B0CD5289A2}" srcOrd="1" destOrd="1" presId="urn:microsoft.com/office/officeart/2005/8/layout/vList4"/>
    <dgm:cxn modelId="{1CD65984-6589-F043-AC45-A7228741B318}" srcId="{A8E7E1FA-0846-6B43-A11A-A73D7C0FCEBC}" destId="{B7E6A37C-9628-D445-A48D-1398EB808ACD}" srcOrd="0" destOrd="0" parTransId="{DF226AE7-AEDC-2140-89EB-1FC4B59C319F}" sibTransId="{F3620C1C-A091-6442-BB85-53C965B88013}"/>
    <dgm:cxn modelId="{A69CA3A1-4345-B348-A96E-320C5927409E}" type="presOf" srcId="{83C604CA-504B-DD49-9718-818B75089243}" destId="{FF931BEA-3C5F-4946-B46A-721F781BDAAB}" srcOrd="0" destOrd="0" presId="urn:microsoft.com/office/officeart/2005/8/layout/vList4"/>
    <dgm:cxn modelId="{B37DFBAC-AD00-1F46-8CFE-5431D555B7CD}" type="presOf" srcId="{B7E6A37C-9628-D445-A48D-1398EB808ACD}" destId="{C438E617-6AE6-5D48-8324-19477482E8FF}" srcOrd="0" destOrd="1" presId="urn:microsoft.com/office/officeart/2005/8/layout/vList4"/>
    <dgm:cxn modelId="{E1D1A5B3-77D0-7C4B-B1F6-2E97D9A51944}" type="presOf" srcId="{74AE02E6-15BC-E247-8274-8155EB87986B}" destId="{4A626F11-CD7C-4548-971F-4FA4BFC18624}" srcOrd="0" destOrd="1" presId="urn:microsoft.com/office/officeart/2005/8/layout/vList4"/>
    <dgm:cxn modelId="{2AD4B6DB-375E-004A-851B-814BDC818C56}" type="presOf" srcId="{4F6A5B1D-2321-7A43-8DF1-9EB5E034C9A0}" destId="{A64999D5-E9B2-CF4C-A3C6-52B0CD5289A2}" srcOrd="1" destOrd="0" presId="urn:microsoft.com/office/officeart/2005/8/layout/vList4"/>
    <dgm:cxn modelId="{A7BE32FB-5920-7147-A55F-EEC879D429E4}" srcId="{83C604CA-504B-DD49-9718-818B75089243}" destId="{4F6A5B1D-2321-7A43-8DF1-9EB5E034C9A0}" srcOrd="0" destOrd="0" parTransId="{A6723765-207B-084D-A844-F739353C1E8F}" sibTransId="{07FDADF1-39C7-F24D-AC7C-B31236744EB6}"/>
    <dgm:cxn modelId="{AE936A8B-BAD0-774D-80EB-8C0561A8F455}" type="presParOf" srcId="{FF931BEA-3C5F-4946-B46A-721F781BDAAB}" destId="{A1004B91-2AD7-BA4B-8465-713D6802B074}" srcOrd="0" destOrd="0" presId="urn:microsoft.com/office/officeart/2005/8/layout/vList4"/>
    <dgm:cxn modelId="{85EC68AF-D4CC-A845-B1B2-78E15CB9CEDA}" type="presParOf" srcId="{A1004B91-2AD7-BA4B-8465-713D6802B074}" destId="{4A626F11-CD7C-4548-971F-4FA4BFC18624}" srcOrd="0" destOrd="0" presId="urn:microsoft.com/office/officeart/2005/8/layout/vList4"/>
    <dgm:cxn modelId="{C2DD1D92-F670-6441-A004-F4293234FC02}" type="presParOf" srcId="{A1004B91-2AD7-BA4B-8465-713D6802B074}" destId="{D67BED09-A7A4-B243-AD4F-E88069E270E6}" srcOrd="1" destOrd="0" presId="urn:microsoft.com/office/officeart/2005/8/layout/vList4"/>
    <dgm:cxn modelId="{B55B8290-F716-E64B-BDCA-B6D2130E2AD0}" type="presParOf" srcId="{A1004B91-2AD7-BA4B-8465-713D6802B074}" destId="{A64999D5-E9B2-CF4C-A3C6-52B0CD5289A2}" srcOrd="2" destOrd="0" presId="urn:microsoft.com/office/officeart/2005/8/layout/vList4"/>
    <dgm:cxn modelId="{9C322ACA-816F-5745-91F3-2917D71AACAE}" type="presParOf" srcId="{FF931BEA-3C5F-4946-B46A-721F781BDAAB}" destId="{AD0A7B6C-C7E8-E945-AF42-6EE1263BB6B4}" srcOrd="1" destOrd="0" presId="urn:microsoft.com/office/officeart/2005/8/layout/vList4"/>
    <dgm:cxn modelId="{D531B1C4-B55F-3E4D-A388-E60E044B9116}" type="presParOf" srcId="{FF931BEA-3C5F-4946-B46A-721F781BDAAB}" destId="{FFB020DF-BA56-4F4E-AA2F-8DC08A120C85}" srcOrd="2" destOrd="0" presId="urn:microsoft.com/office/officeart/2005/8/layout/vList4"/>
    <dgm:cxn modelId="{4F11D9FC-13CB-B64D-902E-763D0E7FE8D6}" type="presParOf" srcId="{FFB020DF-BA56-4F4E-AA2F-8DC08A120C85}" destId="{C438E617-6AE6-5D48-8324-19477482E8FF}" srcOrd="0" destOrd="0" presId="urn:microsoft.com/office/officeart/2005/8/layout/vList4"/>
    <dgm:cxn modelId="{43750B9E-A9BF-8844-9603-EAF29A7A6C93}" type="presParOf" srcId="{FFB020DF-BA56-4F4E-AA2F-8DC08A120C85}" destId="{0BE910D4-0EE0-BE43-8EBC-1DE9AB08A420}" srcOrd="1" destOrd="0" presId="urn:microsoft.com/office/officeart/2005/8/layout/vList4"/>
    <dgm:cxn modelId="{6670766E-FD18-FB46-90F4-8DDEB6F2F86C}" type="presParOf" srcId="{FFB020DF-BA56-4F4E-AA2F-8DC08A120C85}" destId="{19696A80-128B-A440-A0D6-E85DE4C723A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F7B39B-A2B5-DB44-8CCB-0CF7EA214144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4E44CC-600E-004F-9A18-34221B23833A}">
      <dgm:prSet/>
      <dgm:spPr/>
      <dgm:t>
        <a:bodyPr/>
        <a:lstStyle/>
        <a:p>
          <a:r>
            <a:rPr lang="en-US"/>
            <a:t>Microsoft Teams:</a:t>
          </a:r>
        </a:p>
      </dgm:t>
    </dgm:pt>
    <dgm:pt modelId="{74A34D1C-B681-144A-8749-B580565EA854}" type="parTrans" cxnId="{4F2BA597-B305-C74B-BC03-35AFA8FAC3F1}">
      <dgm:prSet/>
      <dgm:spPr/>
      <dgm:t>
        <a:bodyPr/>
        <a:lstStyle/>
        <a:p>
          <a:endParaRPr lang="en-US"/>
        </a:p>
      </dgm:t>
    </dgm:pt>
    <dgm:pt modelId="{898E58B3-3BCD-7441-A23B-4D46F97EF904}" type="sibTrans" cxnId="{4F2BA597-B305-C74B-BC03-35AFA8FAC3F1}">
      <dgm:prSet/>
      <dgm:spPr/>
      <dgm:t>
        <a:bodyPr/>
        <a:lstStyle/>
        <a:p>
          <a:endParaRPr lang="en-US"/>
        </a:p>
      </dgm:t>
    </dgm:pt>
    <dgm:pt modelId="{91EEA7F7-C968-7A4B-BC2A-5C10DA75EFE9}">
      <dgm:prSet/>
      <dgm:spPr/>
      <dgm:t>
        <a:bodyPr/>
        <a:lstStyle/>
        <a:p>
          <a:r>
            <a:rPr lang="en-US"/>
            <a:t>Used for formal communication, weekly meetings with stakeholders (industry), and project status updates.</a:t>
          </a:r>
        </a:p>
      </dgm:t>
    </dgm:pt>
    <dgm:pt modelId="{A03F6B3E-CA26-8549-A769-4D3C539F66B6}" type="parTrans" cxnId="{F19606AF-39C4-C04D-A5EF-30B841D55DE4}">
      <dgm:prSet/>
      <dgm:spPr/>
      <dgm:t>
        <a:bodyPr/>
        <a:lstStyle/>
        <a:p>
          <a:endParaRPr lang="en-US"/>
        </a:p>
      </dgm:t>
    </dgm:pt>
    <dgm:pt modelId="{2D59F984-8323-2C49-BECC-B401158412CA}" type="sibTrans" cxnId="{F19606AF-39C4-C04D-A5EF-30B841D55DE4}">
      <dgm:prSet/>
      <dgm:spPr/>
      <dgm:t>
        <a:bodyPr/>
        <a:lstStyle/>
        <a:p>
          <a:endParaRPr lang="en-US"/>
        </a:p>
      </dgm:t>
    </dgm:pt>
    <dgm:pt modelId="{A0578198-FBC7-6249-96B2-1A63890B5184}">
      <dgm:prSet/>
      <dgm:spPr/>
      <dgm:t>
        <a:bodyPr/>
        <a:lstStyle/>
        <a:p>
          <a:r>
            <a:rPr lang="en-US"/>
            <a:t>Discord:</a:t>
          </a:r>
        </a:p>
      </dgm:t>
    </dgm:pt>
    <dgm:pt modelId="{F27F0C2C-3861-B044-87BD-755CE6ED5F97}" type="parTrans" cxnId="{6A1B3C68-C666-8C44-91E5-C95CEC4A4ABD}">
      <dgm:prSet/>
      <dgm:spPr/>
      <dgm:t>
        <a:bodyPr/>
        <a:lstStyle/>
        <a:p>
          <a:endParaRPr lang="en-US"/>
        </a:p>
      </dgm:t>
    </dgm:pt>
    <dgm:pt modelId="{E603AD9C-4BB4-EA4E-9C91-9AEDAC0C472E}" type="sibTrans" cxnId="{6A1B3C68-C666-8C44-91E5-C95CEC4A4ABD}">
      <dgm:prSet/>
      <dgm:spPr/>
      <dgm:t>
        <a:bodyPr/>
        <a:lstStyle/>
        <a:p>
          <a:endParaRPr lang="en-US"/>
        </a:p>
      </dgm:t>
    </dgm:pt>
    <dgm:pt modelId="{065E8C47-3B6E-5B40-8227-A47C02078291}">
      <dgm:prSet/>
      <dgm:spPr/>
      <dgm:t>
        <a:bodyPr/>
        <a:lstStyle/>
        <a:p>
          <a:r>
            <a:rPr lang="en-US"/>
            <a:t>Used for day-to-day team communication, quick messaging, and informal discussions.</a:t>
          </a:r>
        </a:p>
      </dgm:t>
    </dgm:pt>
    <dgm:pt modelId="{BE0B8277-3891-1A41-BFAA-3BBE0EB5E493}" type="parTrans" cxnId="{2738982D-99E5-514A-97B3-58E9342A6A14}">
      <dgm:prSet/>
      <dgm:spPr/>
      <dgm:t>
        <a:bodyPr/>
        <a:lstStyle/>
        <a:p>
          <a:endParaRPr lang="en-US"/>
        </a:p>
      </dgm:t>
    </dgm:pt>
    <dgm:pt modelId="{8A53DCF3-FF91-DD47-9E9B-FA5935BA0FD3}" type="sibTrans" cxnId="{2738982D-99E5-514A-97B3-58E9342A6A14}">
      <dgm:prSet/>
      <dgm:spPr/>
      <dgm:t>
        <a:bodyPr/>
        <a:lstStyle/>
        <a:p>
          <a:endParaRPr lang="en-US"/>
        </a:p>
      </dgm:t>
    </dgm:pt>
    <dgm:pt modelId="{C57A7C3A-986F-C14F-BFFE-64FE2CB94543}" type="pres">
      <dgm:prSet presAssocID="{76F7B39B-A2B5-DB44-8CCB-0CF7EA214144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3128034C-3227-B644-BBD9-D069B24AAF07}" type="pres">
      <dgm:prSet presAssocID="{1D4E44CC-600E-004F-9A18-34221B23833A}" presName="horFlow" presStyleCnt="0"/>
      <dgm:spPr/>
    </dgm:pt>
    <dgm:pt modelId="{B63C3829-CAC3-FA41-9E1C-CD5C50EEC86A}" type="pres">
      <dgm:prSet presAssocID="{1D4E44CC-600E-004F-9A18-34221B23833A}" presName="bigChev" presStyleLbl="node1" presStyleIdx="0" presStyleCnt="2" custScaleX="73260"/>
      <dgm:spPr/>
    </dgm:pt>
    <dgm:pt modelId="{242CE935-151E-624E-9451-A49C6AABFC23}" type="pres">
      <dgm:prSet presAssocID="{A03F6B3E-CA26-8549-A769-4D3C539F66B6}" presName="parTrans" presStyleCnt="0"/>
      <dgm:spPr/>
    </dgm:pt>
    <dgm:pt modelId="{449A4DCD-9FB4-D74C-AC3E-B992766B789F}" type="pres">
      <dgm:prSet presAssocID="{91EEA7F7-C968-7A4B-BC2A-5C10DA75EFE9}" presName="node" presStyleLbl="alignAccFollowNode1" presStyleIdx="0" presStyleCnt="2" custScaleX="137064">
        <dgm:presLayoutVars>
          <dgm:bulletEnabled val="1"/>
        </dgm:presLayoutVars>
      </dgm:prSet>
      <dgm:spPr/>
    </dgm:pt>
    <dgm:pt modelId="{BC98296F-C628-A644-B814-81A2D24D066E}" type="pres">
      <dgm:prSet presAssocID="{1D4E44CC-600E-004F-9A18-34221B23833A}" presName="vSp" presStyleCnt="0"/>
      <dgm:spPr/>
    </dgm:pt>
    <dgm:pt modelId="{A1F2A5CB-1654-B342-9567-B5975B814A92}" type="pres">
      <dgm:prSet presAssocID="{A0578198-FBC7-6249-96B2-1A63890B5184}" presName="horFlow" presStyleCnt="0"/>
      <dgm:spPr/>
    </dgm:pt>
    <dgm:pt modelId="{A097A7BE-5013-1442-AF43-4437F81BC3D8}" type="pres">
      <dgm:prSet presAssocID="{A0578198-FBC7-6249-96B2-1A63890B5184}" presName="bigChev" presStyleLbl="node1" presStyleIdx="1" presStyleCnt="2" custScaleX="73260"/>
      <dgm:spPr/>
    </dgm:pt>
    <dgm:pt modelId="{A8EAE5F7-04AB-6E4B-97FC-55D317292729}" type="pres">
      <dgm:prSet presAssocID="{BE0B8277-3891-1A41-BFAA-3BBE0EB5E493}" presName="parTrans" presStyleCnt="0"/>
      <dgm:spPr/>
    </dgm:pt>
    <dgm:pt modelId="{CDD2ABE5-7C61-374F-85F3-4F3C44B6EEE6}" type="pres">
      <dgm:prSet presAssocID="{065E8C47-3B6E-5B40-8227-A47C02078291}" presName="node" presStyleLbl="alignAccFollowNode1" presStyleIdx="1" presStyleCnt="2" custScaleX="137064">
        <dgm:presLayoutVars>
          <dgm:bulletEnabled val="1"/>
        </dgm:presLayoutVars>
      </dgm:prSet>
      <dgm:spPr/>
    </dgm:pt>
  </dgm:ptLst>
  <dgm:cxnLst>
    <dgm:cxn modelId="{2738982D-99E5-514A-97B3-58E9342A6A14}" srcId="{A0578198-FBC7-6249-96B2-1A63890B5184}" destId="{065E8C47-3B6E-5B40-8227-A47C02078291}" srcOrd="0" destOrd="0" parTransId="{BE0B8277-3891-1A41-BFAA-3BBE0EB5E493}" sibTransId="{8A53DCF3-FF91-DD47-9E9B-FA5935BA0FD3}"/>
    <dgm:cxn modelId="{6A1B3C68-C666-8C44-91E5-C95CEC4A4ABD}" srcId="{76F7B39B-A2B5-DB44-8CCB-0CF7EA214144}" destId="{A0578198-FBC7-6249-96B2-1A63890B5184}" srcOrd="1" destOrd="0" parTransId="{F27F0C2C-3861-B044-87BD-755CE6ED5F97}" sibTransId="{E603AD9C-4BB4-EA4E-9C91-9AEDAC0C472E}"/>
    <dgm:cxn modelId="{2801B754-8891-1E42-839C-1F78E17845F9}" type="presOf" srcId="{91EEA7F7-C968-7A4B-BC2A-5C10DA75EFE9}" destId="{449A4DCD-9FB4-D74C-AC3E-B992766B789F}" srcOrd="0" destOrd="0" presId="urn:microsoft.com/office/officeart/2005/8/layout/lProcess3"/>
    <dgm:cxn modelId="{9C7A947F-11E5-004C-B48F-838FFBF05106}" type="presOf" srcId="{A0578198-FBC7-6249-96B2-1A63890B5184}" destId="{A097A7BE-5013-1442-AF43-4437F81BC3D8}" srcOrd="0" destOrd="0" presId="urn:microsoft.com/office/officeart/2005/8/layout/lProcess3"/>
    <dgm:cxn modelId="{4F2BA597-B305-C74B-BC03-35AFA8FAC3F1}" srcId="{76F7B39B-A2B5-DB44-8CCB-0CF7EA214144}" destId="{1D4E44CC-600E-004F-9A18-34221B23833A}" srcOrd="0" destOrd="0" parTransId="{74A34D1C-B681-144A-8749-B580565EA854}" sibTransId="{898E58B3-3BCD-7441-A23B-4D46F97EF904}"/>
    <dgm:cxn modelId="{F19606AF-39C4-C04D-A5EF-30B841D55DE4}" srcId="{1D4E44CC-600E-004F-9A18-34221B23833A}" destId="{91EEA7F7-C968-7A4B-BC2A-5C10DA75EFE9}" srcOrd="0" destOrd="0" parTransId="{A03F6B3E-CA26-8549-A769-4D3C539F66B6}" sibTransId="{2D59F984-8323-2C49-BECC-B401158412CA}"/>
    <dgm:cxn modelId="{341B35D6-109C-124C-B4D7-3A613467F137}" type="presOf" srcId="{76F7B39B-A2B5-DB44-8CCB-0CF7EA214144}" destId="{C57A7C3A-986F-C14F-BFFE-64FE2CB94543}" srcOrd="0" destOrd="0" presId="urn:microsoft.com/office/officeart/2005/8/layout/lProcess3"/>
    <dgm:cxn modelId="{3FB781ED-E5BD-F94B-8273-8B403D60D195}" type="presOf" srcId="{1D4E44CC-600E-004F-9A18-34221B23833A}" destId="{B63C3829-CAC3-FA41-9E1C-CD5C50EEC86A}" srcOrd="0" destOrd="0" presId="urn:microsoft.com/office/officeart/2005/8/layout/lProcess3"/>
    <dgm:cxn modelId="{138076FA-AB75-8841-9BA4-1A75D0FD0AF0}" type="presOf" srcId="{065E8C47-3B6E-5B40-8227-A47C02078291}" destId="{CDD2ABE5-7C61-374F-85F3-4F3C44B6EEE6}" srcOrd="0" destOrd="0" presId="urn:microsoft.com/office/officeart/2005/8/layout/lProcess3"/>
    <dgm:cxn modelId="{04F3C37B-2DD5-CB45-9985-B245F94DCBBD}" type="presParOf" srcId="{C57A7C3A-986F-C14F-BFFE-64FE2CB94543}" destId="{3128034C-3227-B644-BBD9-D069B24AAF07}" srcOrd="0" destOrd="0" presId="urn:microsoft.com/office/officeart/2005/8/layout/lProcess3"/>
    <dgm:cxn modelId="{3BB9F92D-6C15-CE48-AA9A-049E8192F54F}" type="presParOf" srcId="{3128034C-3227-B644-BBD9-D069B24AAF07}" destId="{B63C3829-CAC3-FA41-9E1C-CD5C50EEC86A}" srcOrd="0" destOrd="0" presId="urn:microsoft.com/office/officeart/2005/8/layout/lProcess3"/>
    <dgm:cxn modelId="{C9EDA772-6EE1-2740-AD2E-F08055005A65}" type="presParOf" srcId="{3128034C-3227-B644-BBD9-D069B24AAF07}" destId="{242CE935-151E-624E-9451-A49C6AABFC23}" srcOrd="1" destOrd="0" presId="urn:microsoft.com/office/officeart/2005/8/layout/lProcess3"/>
    <dgm:cxn modelId="{1E9EFAED-6889-8B4A-91D4-CF9805A7EA3D}" type="presParOf" srcId="{3128034C-3227-B644-BBD9-D069B24AAF07}" destId="{449A4DCD-9FB4-D74C-AC3E-B992766B789F}" srcOrd="2" destOrd="0" presId="urn:microsoft.com/office/officeart/2005/8/layout/lProcess3"/>
    <dgm:cxn modelId="{82DA4A97-2184-AB40-B4AA-B82B8E07A0A5}" type="presParOf" srcId="{C57A7C3A-986F-C14F-BFFE-64FE2CB94543}" destId="{BC98296F-C628-A644-B814-81A2D24D066E}" srcOrd="1" destOrd="0" presId="urn:microsoft.com/office/officeart/2005/8/layout/lProcess3"/>
    <dgm:cxn modelId="{42688CE9-A2AD-2E40-A3DA-9435EEC35FAE}" type="presParOf" srcId="{C57A7C3A-986F-C14F-BFFE-64FE2CB94543}" destId="{A1F2A5CB-1654-B342-9567-B5975B814A92}" srcOrd="2" destOrd="0" presId="urn:microsoft.com/office/officeart/2005/8/layout/lProcess3"/>
    <dgm:cxn modelId="{88470538-4C02-9144-8B7A-A43B45286D77}" type="presParOf" srcId="{A1F2A5CB-1654-B342-9567-B5975B814A92}" destId="{A097A7BE-5013-1442-AF43-4437F81BC3D8}" srcOrd="0" destOrd="0" presId="urn:microsoft.com/office/officeart/2005/8/layout/lProcess3"/>
    <dgm:cxn modelId="{D5C95436-477E-3E47-971C-12CDEB990110}" type="presParOf" srcId="{A1F2A5CB-1654-B342-9567-B5975B814A92}" destId="{A8EAE5F7-04AB-6E4B-97FC-55D317292729}" srcOrd="1" destOrd="0" presId="urn:microsoft.com/office/officeart/2005/8/layout/lProcess3"/>
    <dgm:cxn modelId="{EDCA0CEE-86DE-3649-9742-3AAF1371B0A0}" type="presParOf" srcId="{A1F2A5CB-1654-B342-9567-B5975B814A92}" destId="{CDD2ABE5-7C61-374F-85F3-4F3C44B6EEE6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626F11-CD7C-4548-971F-4FA4BFC18624}">
      <dsp:nvSpPr>
        <dsp:cNvPr id="0" name=""/>
        <dsp:cNvSpPr/>
      </dsp:nvSpPr>
      <dsp:spPr>
        <a:xfrm>
          <a:off x="0" y="0"/>
          <a:ext cx="11034452" cy="2196398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err="1"/>
            <a:t>Github</a:t>
          </a:r>
          <a:r>
            <a:rPr lang="en-US" sz="3300" b="1" kern="1200"/>
            <a:t>:</a:t>
          </a:r>
          <a:r>
            <a:rPr lang="en-US" sz="3300" kern="1200"/>
            <a:t> 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Code Management and Version Control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kern="1200"/>
            <a:t>We use GitHub to track code changes, manage versions, and collaborate on code development.</a:t>
          </a:r>
        </a:p>
      </dsp:txBody>
      <dsp:txXfrm>
        <a:off x="2426530" y="0"/>
        <a:ext cx="8607921" cy="2196398"/>
      </dsp:txXfrm>
    </dsp:sp>
    <dsp:sp modelId="{D67BED09-A7A4-B243-AD4F-E88069E270E6}">
      <dsp:nvSpPr>
        <dsp:cNvPr id="0" name=""/>
        <dsp:cNvSpPr/>
      </dsp:nvSpPr>
      <dsp:spPr>
        <a:xfrm>
          <a:off x="219639" y="219639"/>
          <a:ext cx="2206890" cy="175711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38E617-6AE6-5D48-8324-19477482E8FF}">
      <dsp:nvSpPr>
        <dsp:cNvPr id="0" name=""/>
        <dsp:cNvSpPr/>
      </dsp:nvSpPr>
      <dsp:spPr>
        <a:xfrm>
          <a:off x="0" y="2416038"/>
          <a:ext cx="11034452" cy="2196398"/>
        </a:xfrm>
        <a:prstGeom prst="roundRect">
          <a:avLst>
            <a:gd name="adj" fmla="val 10000"/>
          </a:avLst>
        </a:prstGeom>
        <a:solidFill>
          <a:schemeClr val="accent3">
            <a:hueOff val="3108557"/>
            <a:satOff val="-4598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Microsoft Office: 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Document creation and project management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We use Microsoft Office tools like Word and PowerPoint for documentation, reports, and team collaboration.</a:t>
          </a:r>
        </a:p>
      </dsp:txBody>
      <dsp:txXfrm>
        <a:off x="2426530" y="2416038"/>
        <a:ext cx="8607921" cy="2196398"/>
      </dsp:txXfrm>
    </dsp:sp>
    <dsp:sp modelId="{0BE910D4-0EE0-BE43-8EBC-1DE9AB08A420}">
      <dsp:nvSpPr>
        <dsp:cNvPr id="0" name=""/>
        <dsp:cNvSpPr/>
      </dsp:nvSpPr>
      <dsp:spPr>
        <a:xfrm>
          <a:off x="219639" y="2593507"/>
          <a:ext cx="2206890" cy="1757118"/>
        </a:xfrm>
        <a:prstGeom prst="roundRect">
          <a:avLst/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3C3829-CAC3-FA41-9E1C-CD5C50EEC86A}">
      <dsp:nvSpPr>
        <dsp:cNvPr id="0" name=""/>
        <dsp:cNvSpPr/>
      </dsp:nvSpPr>
      <dsp:spPr>
        <a:xfrm>
          <a:off x="577620" y="376"/>
          <a:ext cx="3209654" cy="17524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Microsoft Teams:</a:t>
          </a:r>
        </a:p>
      </dsp:txBody>
      <dsp:txXfrm>
        <a:off x="1453856" y="376"/>
        <a:ext cx="1457182" cy="1752472"/>
      </dsp:txXfrm>
    </dsp:sp>
    <dsp:sp modelId="{449A4DCD-9FB4-D74C-AC3E-B992766B789F}">
      <dsp:nvSpPr>
        <dsp:cNvPr id="0" name=""/>
        <dsp:cNvSpPr/>
      </dsp:nvSpPr>
      <dsp:spPr>
        <a:xfrm>
          <a:off x="3217721" y="149337"/>
          <a:ext cx="4984169" cy="145455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Used for formal communication, weekly meetings with stakeholders (industry), and project status updates.</a:t>
          </a:r>
        </a:p>
      </dsp:txBody>
      <dsp:txXfrm>
        <a:off x="3944997" y="149337"/>
        <a:ext cx="3529617" cy="1454552"/>
      </dsp:txXfrm>
    </dsp:sp>
    <dsp:sp modelId="{A097A7BE-5013-1442-AF43-4437F81BC3D8}">
      <dsp:nvSpPr>
        <dsp:cNvPr id="0" name=""/>
        <dsp:cNvSpPr/>
      </dsp:nvSpPr>
      <dsp:spPr>
        <a:xfrm>
          <a:off x="577620" y="1998196"/>
          <a:ext cx="3209654" cy="17524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Discord:</a:t>
          </a:r>
        </a:p>
      </dsp:txBody>
      <dsp:txXfrm>
        <a:off x="1453856" y="1998196"/>
        <a:ext cx="1457182" cy="1752472"/>
      </dsp:txXfrm>
    </dsp:sp>
    <dsp:sp modelId="{CDD2ABE5-7C61-374F-85F3-4F3C44B6EEE6}">
      <dsp:nvSpPr>
        <dsp:cNvPr id="0" name=""/>
        <dsp:cNvSpPr/>
      </dsp:nvSpPr>
      <dsp:spPr>
        <a:xfrm>
          <a:off x="3217721" y="2147156"/>
          <a:ext cx="4984169" cy="145455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Used for day-to-day team communication, quick messaging, and informal discussions.</a:t>
          </a:r>
        </a:p>
      </dsp:txBody>
      <dsp:txXfrm>
        <a:off x="3944997" y="2147156"/>
        <a:ext cx="3529617" cy="1454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87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1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18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12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52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8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8648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89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46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54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35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9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ksd_NNYk3Y&amp;t=1s&amp;ab_channel=MichaelRizi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aKVglFf_5U&amp;ab_channel=MichaelRizi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mailto:bpruitt9@students.kennesaw.edu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bpruitt9@students.kennesaw.edu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bpruitt9@students.kennesaw.edu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bpruitt9@students.kennesaw.edu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bpruitt9@students.kennesaw.edu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school bus">
            <a:extLst>
              <a:ext uri="{FF2B5EF4-FFF2-40B4-BE49-F238E27FC236}">
                <a16:creationId xmlns:a16="http://schemas.microsoft.com/office/drawing/2014/main" id="{5CB4E98B-43B2-6163-4403-35AE611703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8000"/>
          </a:blip>
          <a:srcRect t="13358" b="2373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9F183B-F281-39EF-9E4E-625786D54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579418"/>
            <a:ext cx="8991600" cy="2453246"/>
          </a:xfrm>
          <a:solidFill>
            <a:schemeClr val="accent1"/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Gwinnett County Public Schools Real-Time Bus Monitoring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0F695-5912-8C0F-0D5A-21AD0ABDA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612072"/>
            <a:ext cx="6801612" cy="771056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Milestone 1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46605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0E9E15A-C070-B5FF-64FF-2234A633A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840" y="2535766"/>
            <a:ext cx="2346452" cy="1464988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/>
              <a:t>Project Plan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computer screen shot of a bus monitoring system&#10;&#10;Description automatically generated">
            <a:extLst>
              <a:ext uri="{FF2B5EF4-FFF2-40B4-BE49-F238E27FC236}">
                <a16:creationId xmlns:a16="http://schemas.microsoft.com/office/drawing/2014/main" id="{081FF4D8-EE6B-B897-D948-30BEC4443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4" t="120" r="9585"/>
          <a:stretch/>
        </p:blipFill>
        <p:spPr>
          <a:xfrm>
            <a:off x="4363405" y="434882"/>
            <a:ext cx="7479405" cy="598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38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0E9E15A-C070-B5FF-64FF-2234A633A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/>
              <a:t>Design</a:t>
            </a:r>
          </a:p>
        </p:txBody>
      </p:sp>
      <p:pic>
        <p:nvPicPr>
          <p:cNvPr id="13" name="Content Placeholder 12" descr="A diagram of a server process&#10;&#10;Description automatically generated">
            <a:extLst>
              <a:ext uri="{FF2B5EF4-FFF2-40B4-BE49-F238E27FC236}">
                <a16:creationId xmlns:a16="http://schemas.microsoft.com/office/drawing/2014/main" id="{D19D8A8D-58C0-176C-BABB-2AA08D0E5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0319" y="311919"/>
            <a:ext cx="6883529" cy="623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2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FDD3ABF-AEB9-B2C8-992D-9958C9CC2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46A4BF-582C-B0EB-A1FC-8CB293107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348188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Database Schema</a:t>
            </a:r>
          </a:p>
        </p:txBody>
      </p:sp>
    </p:spTree>
    <p:extLst>
      <p:ext uri="{BB962C8B-B14F-4D97-AF65-F5344CB8AC3E}">
        <p14:creationId xmlns:p14="http://schemas.microsoft.com/office/powerpoint/2010/main" val="2033981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C751AA2-07AC-5091-1D0D-DF145E5E0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" y="-1725"/>
            <a:ext cx="12186000" cy="6852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9C3DEC-5AAF-FD15-7985-73A4F5D6F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" y="2484"/>
            <a:ext cx="3517032" cy="3391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Kafka</a:t>
            </a:r>
            <a:br>
              <a:rPr lang="en-US" sz="3000">
                <a:solidFill>
                  <a:srgbClr val="FFFFFF"/>
                </a:solidFill>
              </a:rPr>
            </a:br>
            <a:r>
              <a:rPr lang="en-US" sz="3000">
                <a:solidFill>
                  <a:srgbClr val="FFFFFF"/>
                </a:solidFill>
              </a:rPr>
              <a:t>Demo</a:t>
            </a:r>
            <a:endParaRPr lang="en-US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F58368-13EC-0554-0DF6-E984AA601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19" y="3558794"/>
            <a:ext cx="7729728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10371D5-8906-5859-15EB-35B9746DB15F}"/>
              </a:ext>
            </a:extLst>
          </p:cNvPr>
          <p:cNvSpPr/>
          <p:nvPr/>
        </p:nvSpPr>
        <p:spPr>
          <a:xfrm>
            <a:off x="232833" y="3878791"/>
            <a:ext cx="8001000" cy="278341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>
                <a:solidFill>
                  <a:srgbClr val="262626"/>
                </a:solidFill>
                <a:ea typeface="+mn-lt"/>
                <a:cs typeface="+mn-lt"/>
              </a:rPr>
              <a:t>A quick demo of Kafka Event Streaming and working Producer – Consumer data transfer. This demo is a proof of concept for the proposed Kafka Server functionality.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  <a:hlinkClick r:id="rId3"/>
              </a:rPr>
              <a:t>https://www.youtube.com/watch?v=6ksd_NNYk3Y&amp;t=1s&amp;ab_channel=MichaelRizig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2358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A3D9899-8961-2A86-CC40-4524053A5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68"/>
            <a:ext cx="12192000" cy="68572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9C3DEC-5AAF-FD15-7985-73A4F5D6F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" y="-2808"/>
            <a:ext cx="3517032" cy="3391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Database</a:t>
            </a:r>
            <a:br>
              <a:rPr lang="en-US" sz="3000">
                <a:solidFill>
                  <a:srgbClr val="FFFFFF"/>
                </a:solidFill>
              </a:rPr>
            </a:br>
            <a:r>
              <a:rPr lang="en-US" sz="3000">
                <a:solidFill>
                  <a:srgbClr val="FFFFFF"/>
                </a:solidFill>
              </a:rPr>
              <a:t>Demo</a:t>
            </a:r>
            <a:endParaRPr lang="en-US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38173-AC8F-F50E-976C-4D12B3059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86" y="3558794"/>
            <a:ext cx="7729728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DC64CA-2769-AA54-0E5F-6478C6D8E6AA}"/>
              </a:ext>
            </a:extLst>
          </p:cNvPr>
          <p:cNvSpPr/>
          <p:nvPr/>
        </p:nvSpPr>
        <p:spPr>
          <a:xfrm>
            <a:off x="232833" y="3878791"/>
            <a:ext cx="8001000" cy="278341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>
                <a:solidFill>
                  <a:srgbClr val="262626"/>
                </a:solidFill>
              </a:rPr>
              <a:t>A quick demo of database insertion, conditional queries with Microsoft SQL, as well as full stack communication via HTTPS requests with params for updated database records.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hlinkClick r:id="rId3"/>
              </a:rPr>
              <a:t>https://www.youtube.com/watch?v=haKVglFf_5U&amp;ab_channel=MichaelRizig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9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15ABD-4E68-94A3-88CA-E3113E74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418891"/>
            <a:ext cx="8991600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Team 3</a:t>
            </a:r>
            <a:br>
              <a:rPr lang="en-US"/>
            </a:br>
            <a:r>
              <a:rPr lang="en-US"/>
              <a:t>CS 4850 – Professor Perry</a:t>
            </a:r>
          </a:p>
        </p:txBody>
      </p:sp>
      <p:pic>
        <p:nvPicPr>
          <p:cNvPr id="6" name="Graphic 5" descr="Users">
            <a:extLst>
              <a:ext uri="{FF2B5EF4-FFF2-40B4-BE49-F238E27FC236}">
                <a16:creationId xmlns:a16="http://schemas.microsoft.com/office/drawing/2014/main" id="{81685FD3-7888-5098-B743-6FCF8BB9A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7820" y="640079"/>
            <a:ext cx="2456360" cy="24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56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177B1-5A04-02D7-4FDB-2B1987ABD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31BCB-2493-40C9-D88D-0A1F9CC33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242370"/>
            <a:ext cx="4486656" cy="1002535"/>
          </a:xfrm>
        </p:spPr>
        <p:txBody>
          <a:bodyPr>
            <a:normAutofit/>
          </a:bodyPr>
          <a:lstStyle/>
          <a:p>
            <a:r>
              <a:rPr lang="en-US"/>
              <a:t>Sam </a:t>
            </a:r>
            <a:r>
              <a:rPr lang="en-US" err="1"/>
              <a:t>Bostian</a:t>
            </a:r>
            <a:r>
              <a:rPr lang="en-US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2D185A-B978-08F8-96B7-DC7CE16C9D61}"/>
              </a:ext>
            </a:extLst>
          </p:cNvPr>
          <p:cNvSpPr txBox="1"/>
          <p:nvPr/>
        </p:nvSpPr>
        <p:spPr>
          <a:xfrm>
            <a:off x="6315075" y="242370"/>
            <a:ext cx="5657850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Team Role: Team Leader</a:t>
            </a:r>
          </a:p>
          <a:p>
            <a:endParaRPr lang="en-US"/>
          </a:p>
          <a:p>
            <a:r>
              <a:rPr lang="en-US" b="1"/>
              <a:t>Major: </a:t>
            </a:r>
            <a:r>
              <a:rPr lang="en-US"/>
              <a:t>Computer Science</a:t>
            </a:r>
          </a:p>
          <a:p>
            <a:endParaRPr lang="en-US"/>
          </a:p>
          <a:p>
            <a:r>
              <a:rPr lang="en-US" b="1"/>
              <a:t>Graduation: </a:t>
            </a:r>
            <a:r>
              <a:rPr lang="en-US"/>
              <a:t>Fall 2024</a:t>
            </a:r>
          </a:p>
          <a:p>
            <a:endParaRPr lang="en-US"/>
          </a:p>
          <a:p>
            <a:r>
              <a:rPr lang="en-US" b="1"/>
              <a:t>Experience: </a:t>
            </a:r>
            <a:endParaRPr lang="en-US"/>
          </a:p>
          <a:p>
            <a:pPr marL="285750" indent="-285750">
              <a:buFont typeface="Courier New,monospace"/>
              <a:buChar char="o"/>
            </a:pPr>
            <a:r>
              <a:rPr lang="en-US"/>
              <a:t>Head Brewer at Sweeten Creek Brewing</a:t>
            </a:r>
          </a:p>
          <a:p>
            <a:pPr marL="285750" indent="-285750">
              <a:buFont typeface="Courier New,monospace"/>
              <a:buChar char="o"/>
            </a:pPr>
            <a:r>
              <a:rPr lang="en-US"/>
              <a:t>Research Project – Parallel Processing</a:t>
            </a:r>
          </a:p>
          <a:p>
            <a:pPr marL="285750" indent="-285750">
              <a:buFont typeface="Courier New,monospace"/>
              <a:buChar char="-"/>
            </a:pPr>
            <a:endParaRPr lang="en-US"/>
          </a:p>
          <a:p>
            <a:r>
              <a:rPr lang="en-US" b="1"/>
              <a:t>About me:</a:t>
            </a:r>
            <a:endParaRPr lang="en-US"/>
          </a:p>
          <a:p>
            <a:pPr marL="285750" indent="-285750">
              <a:buFont typeface="Courier New,monospace"/>
              <a:buChar char="o"/>
            </a:pPr>
            <a:r>
              <a:rPr lang="en-US"/>
              <a:t>Enjoys woodwork and house projects</a:t>
            </a:r>
          </a:p>
          <a:p>
            <a:pPr marL="285750" indent="-285750">
              <a:buFont typeface="Courier New,monospace"/>
              <a:buChar char="o"/>
            </a:pPr>
            <a:r>
              <a:rPr lang="en-US"/>
              <a:t>Reading Technical Books</a:t>
            </a:r>
          </a:p>
          <a:p>
            <a:pPr marL="285750" indent="-285750">
              <a:buFont typeface="Courier New,monospace"/>
              <a:buChar char="o"/>
            </a:pPr>
            <a:endParaRPr lang="en-US"/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02BEE4-A44C-304B-ABCA-352CE16D02D5}"/>
              </a:ext>
            </a:extLst>
          </p:cNvPr>
          <p:cNvSpPr txBox="1"/>
          <p:nvPr/>
        </p:nvSpPr>
        <p:spPr>
          <a:xfrm>
            <a:off x="6315075" y="5745031"/>
            <a:ext cx="3621875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4040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hlinkClick r:id="rId2"/>
              </a:rPr>
              <a:t>sbostian@students.kennesaw.edu</a:t>
            </a:r>
            <a:endParaRPr lang="en-US"/>
          </a:p>
        </p:txBody>
      </p:sp>
      <p:pic>
        <p:nvPicPr>
          <p:cNvPr id="5" name="Content Placeholder 4" descr="A person sitting in a chair&#10;&#10;Description automatically generated">
            <a:extLst>
              <a:ext uri="{FF2B5EF4-FFF2-40B4-BE49-F238E27FC236}">
                <a16:creationId xmlns:a16="http://schemas.microsoft.com/office/drawing/2014/main" id="{9A014EA7-E989-370F-A509-44345F71D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-4025" b="46508"/>
          <a:stretch/>
        </p:blipFill>
        <p:spPr>
          <a:xfrm>
            <a:off x="773954" y="2006600"/>
            <a:ext cx="4665540" cy="3732830"/>
          </a:xfrm>
        </p:spPr>
      </p:pic>
    </p:spTree>
    <p:extLst>
      <p:ext uri="{BB962C8B-B14F-4D97-AF65-F5344CB8AC3E}">
        <p14:creationId xmlns:p14="http://schemas.microsoft.com/office/powerpoint/2010/main" val="980301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BB838-3674-1D10-DF9D-C1B6B2BD2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36B51-19CE-5EA9-2AFA-6F7D527D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242370"/>
            <a:ext cx="4486656" cy="1002535"/>
          </a:xfrm>
        </p:spPr>
        <p:txBody>
          <a:bodyPr>
            <a:normAutofit/>
          </a:bodyPr>
          <a:lstStyle/>
          <a:p>
            <a:r>
              <a:rPr lang="en-US"/>
              <a:t>Brian Pruitt</a:t>
            </a:r>
          </a:p>
        </p:txBody>
      </p:sp>
      <p:pic>
        <p:nvPicPr>
          <p:cNvPr id="6" name="Content Placeholder 5" descr="A person wearing glasses and a plaid shirt&#10;&#10;Description automatically generated">
            <a:extLst>
              <a:ext uri="{FF2B5EF4-FFF2-40B4-BE49-F238E27FC236}">
                <a16:creationId xmlns:a16="http://schemas.microsoft.com/office/drawing/2014/main" id="{66BB84A5-D8FB-CDF5-FA4B-01231ABE3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620" y="1820862"/>
            <a:ext cx="4486656" cy="448665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74B479-C5B1-35DC-1F88-97326AC35B9B}"/>
              </a:ext>
            </a:extLst>
          </p:cNvPr>
          <p:cNvSpPr txBox="1"/>
          <p:nvPr/>
        </p:nvSpPr>
        <p:spPr>
          <a:xfrm>
            <a:off x="6315075" y="743637"/>
            <a:ext cx="56578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Team Role: </a:t>
            </a:r>
            <a:r>
              <a:rPr lang="en-US"/>
              <a:t>Documentation</a:t>
            </a:r>
          </a:p>
          <a:p>
            <a:endParaRPr lang="en-US" b="1"/>
          </a:p>
          <a:p>
            <a:r>
              <a:rPr lang="en-US" b="1"/>
              <a:t>Major: </a:t>
            </a:r>
            <a:r>
              <a:rPr lang="en-US"/>
              <a:t>Computer Science</a:t>
            </a:r>
          </a:p>
          <a:p>
            <a:endParaRPr lang="en-US"/>
          </a:p>
          <a:p>
            <a:r>
              <a:rPr lang="en-US" b="1"/>
              <a:t>Graduation: </a:t>
            </a:r>
            <a:r>
              <a:rPr lang="en-US"/>
              <a:t>Fall 2024</a:t>
            </a:r>
          </a:p>
          <a:p>
            <a:endParaRPr lang="en-US"/>
          </a:p>
          <a:p>
            <a:r>
              <a:rPr lang="en-US" b="1"/>
              <a:t>Experience: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Software Engineer Intern with The Home Depot for 3 Summers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Primarily worked with front-end React applications and GCP database solutions.</a:t>
            </a:r>
          </a:p>
          <a:p>
            <a:pPr marL="285750" indent="-285750">
              <a:buFontTx/>
              <a:buChar char="-"/>
            </a:pPr>
            <a:endParaRPr lang="en-US"/>
          </a:p>
          <a:p>
            <a:r>
              <a:rPr lang="en-US" b="1"/>
              <a:t>About me: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Getting married in October 2024!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Has two dogs, Ella and Nova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Part-time wedding DJ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0544B3-5792-2C2E-3B1D-DF48A5A3F71B}"/>
              </a:ext>
            </a:extLst>
          </p:cNvPr>
          <p:cNvSpPr txBox="1"/>
          <p:nvPr/>
        </p:nvSpPr>
        <p:spPr>
          <a:xfrm>
            <a:off x="6315075" y="5745031"/>
            <a:ext cx="3621875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4040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hlinkClick r:id="rId3"/>
              </a:rPr>
              <a:t>bpruitt9@students.kennesaw.edu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9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02FF6-0AF0-792F-9B0C-7832AF215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299B-7B90-5449-FB89-2E009B73F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242370"/>
            <a:ext cx="4486656" cy="1002535"/>
          </a:xfrm>
        </p:spPr>
        <p:txBody>
          <a:bodyPr>
            <a:normAutofit/>
          </a:bodyPr>
          <a:lstStyle/>
          <a:p>
            <a:r>
              <a:rPr lang="en-US"/>
              <a:t>Michael </a:t>
            </a:r>
            <a:r>
              <a:rPr lang="en-US" err="1"/>
              <a:t>Rizig</a:t>
            </a:r>
            <a:endParaRPr lang="en-US"/>
          </a:p>
        </p:txBody>
      </p:sp>
      <p:pic>
        <p:nvPicPr>
          <p:cNvPr id="6" name="Content Placeholder 5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10C63C68-12C0-7F36-262D-502F98B62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4" r="2267" b="1493"/>
          <a:stretch/>
        </p:blipFill>
        <p:spPr>
          <a:xfrm>
            <a:off x="769620" y="1712753"/>
            <a:ext cx="4401244" cy="474631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5302C9-44A8-05E1-70FA-7E42D45CC4D2}"/>
              </a:ext>
            </a:extLst>
          </p:cNvPr>
          <p:cNvSpPr txBox="1"/>
          <p:nvPr/>
        </p:nvSpPr>
        <p:spPr>
          <a:xfrm>
            <a:off x="6315075" y="242370"/>
            <a:ext cx="5657850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Team Role: </a:t>
            </a:r>
            <a:r>
              <a:rPr lang="en-US"/>
              <a:t>Developer</a:t>
            </a:r>
          </a:p>
          <a:p>
            <a:endParaRPr lang="en-US"/>
          </a:p>
          <a:p>
            <a:r>
              <a:rPr lang="en-US" b="1"/>
              <a:t>Major: </a:t>
            </a:r>
            <a:r>
              <a:rPr lang="en-US"/>
              <a:t>Computer Science</a:t>
            </a:r>
          </a:p>
          <a:p>
            <a:endParaRPr lang="en-US"/>
          </a:p>
          <a:p>
            <a:r>
              <a:rPr lang="en-US" b="1"/>
              <a:t>Graduation: </a:t>
            </a:r>
            <a:r>
              <a:rPr lang="en-US"/>
              <a:t>Spring 2025</a:t>
            </a:r>
          </a:p>
          <a:p>
            <a:endParaRPr lang="en-US"/>
          </a:p>
          <a:p>
            <a:r>
              <a:rPr lang="en-US" b="1"/>
              <a:t>Experience: </a:t>
            </a:r>
            <a:endParaRPr lang="en-US"/>
          </a:p>
          <a:p>
            <a:pPr marL="285750" indent="-285750">
              <a:buFont typeface="Courier New"/>
              <a:buChar char="o"/>
            </a:pPr>
            <a:r>
              <a:rPr lang="en-US"/>
              <a:t>Intern at Delta Community Credit Union for 2 years</a:t>
            </a:r>
          </a:p>
          <a:p>
            <a:pPr marL="285750" indent="-285750">
              <a:buFont typeface="Courier New"/>
              <a:buChar char="o"/>
            </a:pPr>
            <a:endParaRPr lang="en-US"/>
          </a:p>
          <a:p>
            <a:r>
              <a:rPr lang="en-US" b="1"/>
              <a:t>About Me:</a:t>
            </a:r>
          </a:p>
          <a:p>
            <a:pPr marL="285750" indent="-285750">
              <a:buFont typeface="Courier New"/>
              <a:buChar char="o"/>
            </a:pPr>
            <a:r>
              <a:rPr lang="en-US"/>
              <a:t>Dual Degree Program at Kennesaw State University</a:t>
            </a:r>
            <a:endParaRPr lang="en-US" b="1"/>
          </a:p>
          <a:p>
            <a:r>
              <a:rPr lang="en-US"/>
              <a:t>(BS-CS / MS-CS)</a:t>
            </a:r>
          </a:p>
          <a:p>
            <a:pPr marL="285750" indent="-285750">
              <a:buFont typeface="Courier New"/>
              <a:buChar char="o"/>
            </a:pPr>
            <a:endParaRPr lang="en-US"/>
          </a:p>
          <a:p>
            <a:pPr marL="285750" indent="-285750">
              <a:buFont typeface="Courier New"/>
              <a:buChar char="o"/>
            </a:pPr>
            <a:r>
              <a:rPr lang="en-US"/>
              <a:t>Big Fan of the Office</a:t>
            </a:r>
          </a:p>
          <a:p>
            <a:pPr marL="285750" indent="-285750">
              <a:buFont typeface="Courier New"/>
              <a:buChar char="o"/>
            </a:pPr>
            <a:endParaRPr lang="en-US"/>
          </a:p>
          <a:p>
            <a:endParaRPr lang="en-US"/>
          </a:p>
          <a:p>
            <a:endParaRPr 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A6F080-91E2-04EB-E9E7-516E4FCC57CD}"/>
              </a:ext>
            </a:extLst>
          </p:cNvPr>
          <p:cNvSpPr txBox="1"/>
          <p:nvPr/>
        </p:nvSpPr>
        <p:spPr>
          <a:xfrm>
            <a:off x="6315075" y="5745031"/>
            <a:ext cx="3621875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4040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hlinkClick r:id="rId3"/>
              </a:rPr>
              <a:t>mrizig@students.kennesaw.edu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95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C47A8-6535-98E8-FBFC-2D9399A4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B40D9-2AE5-F9ED-8862-C0A50F148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242370"/>
            <a:ext cx="4486656" cy="1002535"/>
          </a:xfrm>
        </p:spPr>
        <p:txBody>
          <a:bodyPr>
            <a:normAutofit/>
          </a:bodyPr>
          <a:lstStyle/>
          <a:p>
            <a:r>
              <a:rPr lang="en-US"/>
              <a:t>Charlie </a:t>
            </a:r>
            <a:r>
              <a:rPr lang="en-US" err="1"/>
              <a:t>Mclarty</a:t>
            </a:r>
            <a:endParaRPr lang="en-US"/>
          </a:p>
        </p:txBody>
      </p:sp>
      <p:pic>
        <p:nvPicPr>
          <p:cNvPr id="6" name="Content Placeholder 5" descr="A person with a goatee and beard&#10;&#10;Description automatically generated">
            <a:extLst>
              <a:ext uri="{FF2B5EF4-FFF2-40B4-BE49-F238E27FC236}">
                <a16:creationId xmlns:a16="http://schemas.microsoft.com/office/drawing/2014/main" id="{199CD786-9D84-3AC2-3BDC-E3C45AE7E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238" y="1717571"/>
            <a:ext cx="4186365" cy="46907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CB562D-327D-CCDA-2022-E7BA3CAF7054}"/>
              </a:ext>
            </a:extLst>
          </p:cNvPr>
          <p:cNvSpPr txBox="1"/>
          <p:nvPr/>
        </p:nvSpPr>
        <p:spPr>
          <a:xfrm>
            <a:off x="6315075" y="242370"/>
            <a:ext cx="5657850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Team Role: Developer</a:t>
            </a:r>
          </a:p>
          <a:p>
            <a:endParaRPr lang="en-US"/>
          </a:p>
          <a:p>
            <a:r>
              <a:rPr lang="en-US"/>
              <a:t>Major: Computer Science</a:t>
            </a:r>
          </a:p>
          <a:p>
            <a:endParaRPr lang="en-US"/>
          </a:p>
          <a:p>
            <a:r>
              <a:rPr lang="en-US"/>
              <a:t>Graduation: Fall 2024</a:t>
            </a:r>
          </a:p>
          <a:p>
            <a:endParaRPr lang="en-US"/>
          </a:p>
          <a:p>
            <a:r>
              <a:rPr lang="en-US"/>
              <a:t>Experience: </a:t>
            </a:r>
          </a:p>
          <a:p>
            <a:pPr marL="285750" indent="-285750">
              <a:buFont typeface="Courier New"/>
              <a:buChar char="o"/>
            </a:pPr>
            <a:r>
              <a:rPr lang="en-US"/>
              <a:t>Full Stack Developer Intern at </a:t>
            </a:r>
            <a:r>
              <a:rPr lang="en-US" err="1"/>
              <a:t>Renmatix</a:t>
            </a:r>
            <a:r>
              <a:rPr lang="en-US"/>
              <a:t> </a:t>
            </a:r>
          </a:p>
          <a:p>
            <a:pPr marL="285750" indent="-285750">
              <a:buFont typeface="Courier New"/>
              <a:buChar char="o"/>
            </a:pPr>
            <a:r>
              <a:rPr lang="en-US"/>
              <a:t>Undergraduate Research Assistant Fall 2021 - Spring 2022</a:t>
            </a:r>
          </a:p>
          <a:p>
            <a:pPr marL="285750" indent="-285750">
              <a:buFont typeface="Courier New"/>
              <a:buChar char="o"/>
            </a:pPr>
            <a:endParaRPr lang="en-US"/>
          </a:p>
          <a:p>
            <a:r>
              <a:rPr lang="en-US"/>
              <a:t>About Me:</a:t>
            </a:r>
          </a:p>
          <a:p>
            <a:pPr marL="285750" indent="-285750">
              <a:buFont typeface="Courier New"/>
              <a:buChar char="o"/>
            </a:pPr>
            <a:r>
              <a:rPr lang="en-US"/>
              <a:t>Enjoys disc golf and watching football</a:t>
            </a:r>
          </a:p>
          <a:p>
            <a:pPr marL="285750" indent="-285750">
              <a:buFont typeface="Courier New"/>
              <a:buChar char="o"/>
            </a:pPr>
            <a:endParaRPr lang="en-US"/>
          </a:p>
          <a:p>
            <a:pPr marL="285750" indent="-285750">
              <a:buFont typeface="Courier New"/>
              <a:buChar char="o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6CAE1-2F08-214C-EEF6-E04ABA40208F}"/>
              </a:ext>
            </a:extLst>
          </p:cNvPr>
          <p:cNvSpPr txBox="1"/>
          <p:nvPr/>
        </p:nvSpPr>
        <p:spPr>
          <a:xfrm>
            <a:off x="6315075" y="5745031"/>
            <a:ext cx="3621875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4040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hlinkClick r:id="rId3"/>
              </a:rPr>
              <a:t>cmclart4@students.kennesaw.edu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41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A66F0-6A04-D93D-9BCF-745ACA9D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2AF09-6F3D-2933-7013-21DB171E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242370"/>
            <a:ext cx="4486656" cy="1002535"/>
          </a:xfrm>
        </p:spPr>
        <p:txBody>
          <a:bodyPr>
            <a:normAutofit/>
          </a:bodyPr>
          <a:lstStyle/>
          <a:p>
            <a:r>
              <a:rPr lang="en-US"/>
              <a:t>Allen roman</a:t>
            </a:r>
          </a:p>
        </p:txBody>
      </p:sp>
      <p:pic>
        <p:nvPicPr>
          <p:cNvPr id="6" name="Content Placeholder 5" descr="A person wearing a tie&#10;&#10;Description automatically generated">
            <a:extLst>
              <a:ext uri="{FF2B5EF4-FFF2-40B4-BE49-F238E27FC236}">
                <a16:creationId xmlns:a16="http://schemas.microsoft.com/office/drawing/2014/main" id="{70A58F1B-8CA7-AFF3-DEE2-EAAAD296C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620" y="1662801"/>
            <a:ext cx="4486656" cy="478086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61801F-05CC-4C9D-BFBF-117A9EB8E65D}"/>
              </a:ext>
            </a:extLst>
          </p:cNvPr>
          <p:cNvSpPr txBox="1"/>
          <p:nvPr/>
        </p:nvSpPr>
        <p:spPr>
          <a:xfrm>
            <a:off x="6315075" y="242370"/>
            <a:ext cx="5657850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Team Role: </a:t>
            </a:r>
            <a:r>
              <a:rPr lang="en-US"/>
              <a:t>Developer</a:t>
            </a:r>
          </a:p>
          <a:p>
            <a:endParaRPr lang="en-US"/>
          </a:p>
          <a:p>
            <a:r>
              <a:rPr lang="en-US" b="1"/>
              <a:t>Major: </a:t>
            </a:r>
            <a:r>
              <a:rPr lang="en-US"/>
              <a:t>Computer Science</a:t>
            </a:r>
          </a:p>
          <a:p>
            <a:endParaRPr lang="en-US"/>
          </a:p>
          <a:p>
            <a:r>
              <a:rPr lang="en-US" b="1"/>
              <a:t>Graduation: </a:t>
            </a:r>
            <a:r>
              <a:rPr lang="en-US"/>
              <a:t>Spring 2025</a:t>
            </a:r>
          </a:p>
          <a:p>
            <a:endParaRPr lang="en-US"/>
          </a:p>
          <a:p>
            <a:r>
              <a:rPr lang="en-US" b="1"/>
              <a:t>Experience: </a:t>
            </a:r>
            <a:endParaRPr lang="en-US"/>
          </a:p>
          <a:p>
            <a:pPr marL="285750" indent="-285750">
              <a:buFont typeface="Courier New,monospace"/>
              <a:buChar char="o"/>
            </a:pPr>
            <a:r>
              <a:rPr lang="en-US"/>
              <a:t>Intern at ADP in front-end and cloud development</a:t>
            </a:r>
          </a:p>
          <a:p>
            <a:pPr marL="285750" indent="-285750">
              <a:buFont typeface="Courier New,monospace"/>
              <a:buChar char="o"/>
            </a:pPr>
            <a:endParaRPr lang="en-US"/>
          </a:p>
          <a:p>
            <a:r>
              <a:rPr lang="en-US" b="1"/>
              <a:t>About Me:</a:t>
            </a:r>
            <a:endParaRPr lang="en-US"/>
          </a:p>
          <a:p>
            <a:pPr marL="285750" indent="-285750">
              <a:buFont typeface="Courier New,monospace"/>
              <a:buChar char="o"/>
            </a:pPr>
            <a:r>
              <a:rPr lang="en-US"/>
              <a:t>Play bass in a band</a:t>
            </a:r>
          </a:p>
          <a:p>
            <a:pPr marL="285750" indent="-285750">
              <a:buFont typeface="Courier New,monospace"/>
              <a:buChar char="o"/>
            </a:pPr>
            <a:r>
              <a:rPr lang="en-US"/>
              <a:t>Love snowboarding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291457-B1FD-F1DC-4742-E27F40389C8D}"/>
              </a:ext>
            </a:extLst>
          </p:cNvPr>
          <p:cNvSpPr txBox="1"/>
          <p:nvPr/>
        </p:nvSpPr>
        <p:spPr>
          <a:xfrm>
            <a:off x="6315075" y="5745031"/>
            <a:ext cx="3621875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4040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hlinkClick r:id="rId3"/>
              </a:rPr>
              <a:t>aroman14@students.kennesaw.edu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08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83966-846C-52D2-1ED9-6705E5B79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497159"/>
            <a:ext cx="4486656" cy="1141497"/>
          </a:xfrm>
        </p:spPr>
        <p:txBody>
          <a:bodyPr/>
          <a:lstStyle/>
          <a:p>
            <a:r>
              <a:rPr lang="en-US"/>
              <a:t>Collaboration Tools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33F7139-61ED-DABB-DCAE-4C70B09C14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4785178"/>
              </p:ext>
            </p:extLst>
          </p:nvPr>
        </p:nvGraphicFramePr>
        <p:xfrm>
          <a:off x="769621" y="1842655"/>
          <a:ext cx="11034452" cy="4613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32" name="Picture 8" descr="GitHub logo PNG transparent image download, size: 1125x417px">
            <a:extLst>
              <a:ext uri="{FF2B5EF4-FFF2-40B4-BE49-F238E27FC236}">
                <a16:creationId xmlns:a16="http://schemas.microsoft.com/office/drawing/2014/main" id="{AAED0CF0-16C6-C929-9AC4-6B47C0E35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3" t="19470" r="64711" b="19470"/>
          <a:stretch/>
        </p:blipFill>
        <p:spPr bwMode="auto">
          <a:xfrm>
            <a:off x="1159764" y="2131996"/>
            <a:ext cx="1708128" cy="159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rosoft 365 | Circyl">
            <a:extLst>
              <a:ext uri="{FF2B5EF4-FFF2-40B4-BE49-F238E27FC236}">
                <a16:creationId xmlns:a16="http://schemas.microsoft.com/office/drawing/2014/main" id="{4A668993-24F3-1705-A5DC-AB2F5C7F5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" t="2370" r="76477" b="4034"/>
          <a:stretch/>
        </p:blipFill>
        <p:spPr bwMode="auto">
          <a:xfrm>
            <a:off x="1231651" y="4445705"/>
            <a:ext cx="1564353" cy="175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436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794C62-2951-F18F-711A-2E86FB982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09" y="318046"/>
            <a:ext cx="4486656" cy="1141497"/>
          </a:xfrm>
        </p:spPr>
        <p:txBody>
          <a:bodyPr/>
          <a:lstStyle/>
          <a:p>
            <a:r>
              <a:rPr lang="en-US"/>
              <a:t>Communication Tools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BB5D08F-A8D9-F871-6FC7-3664FC5F50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145449"/>
              </p:ext>
            </p:extLst>
          </p:nvPr>
        </p:nvGraphicFramePr>
        <p:xfrm>
          <a:off x="2350260" y="1673008"/>
          <a:ext cx="8779512" cy="3751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6B138E5B-05BA-4EC3-BA79-B4E776E2A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78" y="1365510"/>
            <a:ext cx="3394364" cy="2262909"/>
          </a:xfrm>
          <a:prstGeom prst="rect">
            <a:avLst/>
          </a:prstGeom>
        </p:spPr>
      </p:pic>
      <p:pic>
        <p:nvPicPr>
          <p:cNvPr id="2058" name="Picture 10" descr="discord logo png, discord icon transparent png 18930718 PNG">
            <a:extLst>
              <a:ext uri="{FF2B5EF4-FFF2-40B4-BE49-F238E27FC236}">
                <a16:creationId xmlns:a16="http://schemas.microsoft.com/office/drawing/2014/main" id="{67FECD74-F88E-81C3-BF40-CC5E3205C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58" y="3289335"/>
            <a:ext cx="2473803" cy="247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52055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0</TotalTime>
  <Words>470</Words>
  <Application>Microsoft Office PowerPoint</Application>
  <PresentationFormat>Widescreen</PresentationFormat>
  <Paragraphs>104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Courier New</vt:lpstr>
      <vt:lpstr>Courier New,monospace</vt:lpstr>
      <vt:lpstr>Gill Sans MT</vt:lpstr>
      <vt:lpstr>Parcel</vt:lpstr>
      <vt:lpstr>Gwinnett County Public Schools Real-Time Bus Monitoring</vt:lpstr>
      <vt:lpstr>Team 3 CS 4850 – Professor Perry</vt:lpstr>
      <vt:lpstr>Sam Bostian </vt:lpstr>
      <vt:lpstr>Brian Pruitt</vt:lpstr>
      <vt:lpstr>Michael Rizig</vt:lpstr>
      <vt:lpstr>Charlie Mclarty</vt:lpstr>
      <vt:lpstr>Allen roman</vt:lpstr>
      <vt:lpstr>Collaboration Tools</vt:lpstr>
      <vt:lpstr>Communication Tools</vt:lpstr>
      <vt:lpstr>Project Plan</vt:lpstr>
      <vt:lpstr>Design</vt:lpstr>
      <vt:lpstr>Database Schema</vt:lpstr>
      <vt:lpstr>Kafka Demo</vt:lpstr>
      <vt:lpstr>Database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Brian Pruitt</dc:creator>
  <cp:lastModifiedBy>Sam Bostian</cp:lastModifiedBy>
  <cp:revision>2</cp:revision>
  <dcterms:created xsi:type="dcterms:W3CDTF">2024-09-13T01:33:35Z</dcterms:created>
  <dcterms:modified xsi:type="dcterms:W3CDTF">2024-10-14T23:05:45Z</dcterms:modified>
</cp:coreProperties>
</file>